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548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5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82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33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30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40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514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148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09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54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6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70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9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74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238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5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6D7C53-092A-45EF-8800-3B337E238C0F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03747E-3E68-4B0D-99E0-D7C3D34CA3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8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7E88-3948-4E51-8A5A-8A68B702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89" y="2320535"/>
            <a:ext cx="10515600" cy="1325563"/>
          </a:xfrm>
        </p:spPr>
        <p:txBody>
          <a:bodyPr/>
          <a:lstStyle/>
          <a:p>
            <a:r>
              <a:rPr lang="en-US" dirty="0"/>
              <a:t>PRINCIPLES OF MENTAL HEALTH NURSING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180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F90E0-64B8-4DBE-BD88-7B572624D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94" y="0"/>
            <a:ext cx="890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1FF70-FD6C-499E-9518-5813B16F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9" y="0"/>
            <a:ext cx="8988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9BB20-EA75-4E4E-B1B8-E06D05FF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F38590-4757-40F6-86CA-96DE38A8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72" y="0"/>
            <a:ext cx="906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6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6FED9-2514-419B-B9FE-643AC653B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DF04C-9CE9-457C-BEDE-4B44D0CB8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6" y="0"/>
            <a:ext cx="9032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F2FD0-2993-4BC7-8B40-99F6CA2FF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7" y="0"/>
            <a:ext cx="902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0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B1ED5-5B49-408E-A5BF-577E97F40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73" y="0"/>
            <a:ext cx="849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2D3AE-DB60-4615-819C-BEA08A47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96" y="0"/>
            <a:ext cx="9471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D288C-A05F-4AEC-8364-7EBD0AE5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28" y="0"/>
            <a:ext cx="880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E229D-42D3-4393-BE56-2722A943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9" y="0"/>
            <a:ext cx="1018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71427-2826-4A87-99A3-F8E4E9D34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86" y="0"/>
            <a:ext cx="893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1620-D0BE-4EB2-8129-D24BFFAAD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80" y="0"/>
            <a:ext cx="877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3445F-72D7-4287-BEF0-6E8DF2D4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6" y="0"/>
            <a:ext cx="887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1F1B3-2FD9-4A3B-9F11-5CA45F68A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3" y="0"/>
            <a:ext cx="8713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2CE38-D079-49D0-8708-56C3540D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68" y="0"/>
            <a:ext cx="892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BD8F3-54A8-4F42-9FC4-26DCCD9C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25676-0271-42CC-A1DF-F7EF1B62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80" y="0"/>
            <a:ext cx="877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0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422CB-82D0-4A05-93E9-6146B049E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49" y="0"/>
            <a:ext cx="9087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3D75E-C714-4B2A-9513-E285FAA71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57" y="0"/>
            <a:ext cx="9021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292A1-79AB-4814-8320-D4AEEDD1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2" y="0"/>
            <a:ext cx="870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104C0-3BB4-4CBF-BCD9-5A3E8D74E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42" y="0"/>
            <a:ext cx="9043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E744B-0B58-4CEB-96B2-CC7852301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91" y="0"/>
            <a:ext cx="885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E0C42-2966-4AA0-A366-F0FEFB76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28" y="0"/>
            <a:ext cx="880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0E7DD-0B0F-4FA7-945E-C35C9BC1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1" y="0"/>
            <a:ext cx="8945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2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86C56-08F6-4487-A24F-7D673E4A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86" y="0"/>
            <a:ext cx="887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81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79</TotalTime>
  <Words>5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Tw Cen MT</vt:lpstr>
      <vt:lpstr>Droplet</vt:lpstr>
      <vt:lpstr>PRINCIPLES OF MENTAL HEALTH NURSING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MENTAL HEALTH NURSING</dc:title>
  <dc:creator>nikhila7214@outlook.com</dc:creator>
  <cp:lastModifiedBy>nikhila7214@outlook.com</cp:lastModifiedBy>
  <cp:revision>3</cp:revision>
  <dcterms:created xsi:type="dcterms:W3CDTF">2021-11-09T08:35:54Z</dcterms:created>
  <dcterms:modified xsi:type="dcterms:W3CDTF">2021-11-10T09:17:03Z</dcterms:modified>
</cp:coreProperties>
</file>